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009daff3b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6009daff3b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009daff3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009daff3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09daff3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009daff3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009daff3b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6009daff3b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6009daff3b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g6009daff3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009daff3b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6009daff3b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009daff3b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009daff3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009daff3b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g6009daff3b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6009daff3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g6009daff3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009daff3b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009daff3b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009daff3b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6009daff3b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09daff3b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6009daff3b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6009daff3b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g6009daff3b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009daff3b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009daff3b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3ea2aef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603ea2aef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6009daff3b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g6009daff3b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009daff3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009daff3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6009daff3b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6009daff3b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009daff3b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009daff3b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6009daff3b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6009daff3b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603ea2aef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603ea2aef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603ea2aef5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603ea2aef5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1605281" y="1320800"/>
            <a:ext cx="8605520" cy="409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Tõuse püsti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285629" y="360611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Mida teed kui võõras tahab sinuga internetis sõbraks saada? </a:t>
            </a:r>
            <a:endParaRPr sz="2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576100" y="4877600"/>
            <a:ext cx="6805200" cy="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Kutsun ta külla.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6086764" y="3591296"/>
            <a:ext cx="5225041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Loobun sõbrakutsest.</a:t>
            </a: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1" name="Google Shape;15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614" y="2796404"/>
            <a:ext cx="2471127" cy="2812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278396" y="2012529"/>
            <a:ext cx="2471127" cy="283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/>
        </p:nvSpPr>
        <p:spPr>
          <a:xfrm>
            <a:off x="576105" y="3591296"/>
            <a:ext cx="4716027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8" name="Google Shape;15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8052121" y="1365342"/>
            <a:ext cx="2471127" cy="2832934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3"/>
          <p:cNvSpPr txBox="1"/>
          <p:nvPr/>
        </p:nvSpPr>
        <p:spPr>
          <a:xfrm>
            <a:off x="5292125" y="4656525"/>
            <a:ext cx="4995300" cy="12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Loobun sõbrakutsest.</a:t>
            </a: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4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165" name="Google Shape;165;p24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6" name="Google Shape;176;p24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Endast internetis pilte jagades võib..</a:t>
            </a:r>
            <a:endParaRPr sz="2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82" name="Google Shape;1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389" y="1409541"/>
            <a:ext cx="2471127" cy="2812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7556621" y="2199804"/>
            <a:ext cx="2471127" cy="2832934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5"/>
          <p:cNvSpPr txBox="1"/>
          <p:nvPr/>
        </p:nvSpPr>
        <p:spPr>
          <a:xfrm>
            <a:off x="-120550" y="4360600"/>
            <a:ext cx="59961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pilt sattuda suvalise inimese kätte.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5" name="Google Shape;185;p25"/>
          <p:cNvSpPr txBox="1"/>
          <p:nvPr/>
        </p:nvSpPr>
        <p:spPr>
          <a:xfrm>
            <a:off x="5875550" y="4883000"/>
            <a:ext cx="59961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kõik turvaline.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5989" y="1284216"/>
            <a:ext cx="2471127" cy="2812209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6"/>
          <p:cNvSpPr txBox="1"/>
          <p:nvPr/>
        </p:nvSpPr>
        <p:spPr>
          <a:xfrm>
            <a:off x="1324135" y="4487625"/>
            <a:ext cx="62049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pilt sattuda suvalise inimese kätte.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27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198" name="Google Shape;198;p27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27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27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27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27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27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27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27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27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27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7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27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209429" y="-189625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Nüüd vasta nii!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5" name="Google Shape;215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557868" y="1517491"/>
            <a:ext cx="3279932" cy="5151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9434" y="1499203"/>
            <a:ext cx="3279932" cy="5151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316100" y="360605"/>
            <a:ext cx="11799300" cy="11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Mis aitaks inimest, keda internetis kiusatakse? </a:t>
            </a:r>
            <a:endParaRPr sz="2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2" name="Google Shape;222;p29"/>
          <p:cNvSpPr txBox="1"/>
          <p:nvPr/>
        </p:nvSpPr>
        <p:spPr>
          <a:xfrm>
            <a:off x="75618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Selle teadmise saladuses hoidmine.</a:t>
            </a: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3" name="Google Shape;223;p29"/>
          <p:cNvSpPr txBox="1"/>
          <p:nvPr/>
        </p:nvSpPr>
        <p:spPr>
          <a:xfrm>
            <a:off x="6412405" y="4534846"/>
            <a:ext cx="53214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Kiusamisest rääkimine lapsevanemale.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24" name="Google Shape;22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127" y="1341088"/>
            <a:ext cx="2658701" cy="417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8883049" y="781749"/>
            <a:ext cx="2850750" cy="447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/>
          <p:nvPr/>
        </p:nvSpPr>
        <p:spPr>
          <a:xfrm>
            <a:off x="75618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2" name="Google Shape;232;p30"/>
          <p:cNvSpPr txBox="1"/>
          <p:nvPr/>
        </p:nvSpPr>
        <p:spPr>
          <a:xfrm>
            <a:off x="6358730" y="5058246"/>
            <a:ext cx="53214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Kiusamisest rääkimine lapsevanemale.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3" name="Google Shape;23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8351849" y="665999"/>
            <a:ext cx="2850750" cy="447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31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239" name="Google Shape;239;p31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31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31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31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31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31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31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31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31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31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31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0" name="Google Shape;250;p31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4"/>
          <p:cNvGrpSpPr/>
          <p:nvPr/>
        </p:nvGrpSpPr>
        <p:grpSpPr>
          <a:xfrm>
            <a:off x="1373643" y="1688660"/>
            <a:ext cx="1718694" cy="5036178"/>
            <a:chOff x="1373643" y="1688660"/>
            <a:chExt cx="1718694" cy="5036178"/>
          </a:xfrm>
        </p:grpSpPr>
        <p:sp>
          <p:nvSpPr>
            <p:cNvPr id="90" name="Google Shape;90;p14"/>
            <p:cNvSpPr/>
            <p:nvPr/>
          </p:nvSpPr>
          <p:spPr>
            <a:xfrm>
              <a:off x="1687308" y="3094967"/>
              <a:ext cx="649507" cy="182266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1580309" y="2097610"/>
              <a:ext cx="900419" cy="900419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4"/>
            <p:cNvSpPr/>
            <p:nvPr/>
          </p:nvSpPr>
          <p:spPr>
            <a:xfrm rot="-1080000">
              <a:off x="1847912" y="4912207"/>
              <a:ext cx="20539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1737847" y="6549329"/>
              <a:ext cx="400290" cy="175509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4"/>
            <p:cNvSpPr/>
            <p:nvPr/>
          </p:nvSpPr>
          <p:spPr>
            <a:xfrm rot="1587960">
              <a:off x="2484626" y="6206562"/>
              <a:ext cx="400290" cy="175509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 flipH="1">
              <a:off x="1392599" y="3127668"/>
              <a:ext cx="601417" cy="1468038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4"/>
            <p:cNvSpPr/>
            <p:nvPr/>
          </p:nvSpPr>
          <p:spPr>
            <a:xfrm rot="-861878">
              <a:off x="2268724" y="3102479"/>
              <a:ext cx="601417" cy="1867025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1799551" y="2418418"/>
              <a:ext cx="175509" cy="175509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2049207" y="2418418"/>
              <a:ext cx="175509" cy="175509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20" cy="409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2"/>
          <p:cNvSpPr txBox="1">
            <a:spLocks noGrp="1"/>
          </p:cNvSpPr>
          <p:nvPr>
            <p:ph type="title"/>
          </p:nvPr>
        </p:nvSpPr>
        <p:spPr>
          <a:xfrm>
            <a:off x="316109" y="360611"/>
            <a:ext cx="117993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Kui internetis on midagi ägedad, siis...</a:t>
            </a:r>
            <a:endParaRPr sz="2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6" name="Google Shape;256;p32"/>
          <p:cNvSpPr txBox="1"/>
          <p:nvPr/>
        </p:nvSpPr>
        <p:spPr>
          <a:xfrm>
            <a:off x="75618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enne mõtle kui tegutsed.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7" name="Google Shape;257;p32"/>
          <p:cNvSpPr txBox="1"/>
          <p:nvPr/>
        </p:nvSpPr>
        <p:spPr>
          <a:xfrm>
            <a:off x="6412405" y="4534846"/>
            <a:ext cx="53214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soovita ka kohe sõpradele.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8" name="Google Shape;258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3952" y="1016476"/>
            <a:ext cx="2658701" cy="417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8351849" y="665999"/>
            <a:ext cx="2850750" cy="447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3"/>
          <p:cNvSpPr txBox="1"/>
          <p:nvPr/>
        </p:nvSpPr>
        <p:spPr>
          <a:xfrm>
            <a:off x="75618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enne mõtle kui tegutsed.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6" name="Google Shape;266;p33"/>
          <p:cNvSpPr txBox="1"/>
          <p:nvPr/>
        </p:nvSpPr>
        <p:spPr>
          <a:xfrm>
            <a:off x="6412405" y="4534846"/>
            <a:ext cx="53214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7" name="Google Shape;26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177" y="462576"/>
            <a:ext cx="2658701" cy="417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34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273" name="Google Shape;273;p34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34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34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34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34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34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34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34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34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34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34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4" name="Google Shape;284;p34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Nüüd vasta nii!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0" name="Google Shape;290;p35"/>
          <p:cNvGrpSpPr/>
          <p:nvPr/>
        </p:nvGrpSpPr>
        <p:grpSpPr>
          <a:xfrm>
            <a:off x="1678554" y="1711779"/>
            <a:ext cx="3801553" cy="4578895"/>
            <a:chOff x="998529" y="1800129"/>
            <a:chExt cx="3801553" cy="4578895"/>
          </a:xfrm>
        </p:grpSpPr>
        <p:sp>
          <p:nvSpPr>
            <p:cNvPr id="291" name="Google Shape;291;p35"/>
            <p:cNvSpPr/>
            <p:nvPr/>
          </p:nvSpPr>
          <p:spPr>
            <a:xfrm rot="2330739">
              <a:off x="1624728" y="2695123"/>
              <a:ext cx="1825431" cy="178864"/>
            </a:xfrm>
            <a:custGeom>
              <a:avLst/>
              <a:gdLst/>
              <a:ahLst/>
              <a:cxnLst/>
              <a:rect l="l" t="t" r="r" b="b"/>
              <a:pathLst>
                <a:path w="1516497" h="151743" extrusionOk="0">
                  <a:moveTo>
                    <a:pt x="1516497" y="18955"/>
                  </a:moveTo>
                  <a:cubicBezTo>
                    <a:pt x="1230574" y="86875"/>
                    <a:pt x="944651" y="154796"/>
                    <a:pt x="691902" y="151637"/>
                  </a:cubicBezTo>
                  <a:cubicBezTo>
                    <a:pt x="439153" y="148478"/>
                    <a:pt x="0" y="0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35"/>
            <p:cNvSpPr/>
            <p:nvPr/>
          </p:nvSpPr>
          <p:spPr>
            <a:xfrm rot="1672020">
              <a:off x="2695555" y="3097535"/>
              <a:ext cx="649522" cy="182254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3283083" y="2286291"/>
              <a:ext cx="900300" cy="90030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35"/>
            <p:cNvSpPr/>
            <p:nvPr/>
          </p:nvSpPr>
          <p:spPr>
            <a:xfrm rot="1368735">
              <a:off x="1661758" y="4518354"/>
              <a:ext cx="399975" cy="1765515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35"/>
            <p:cNvSpPr/>
            <p:nvPr/>
          </p:nvSpPr>
          <p:spPr>
            <a:xfrm rot="4013726">
              <a:off x="3518528" y="2203196"/>
              <a:ext cx="1358602" cy="729922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35"/>
            <p:cNvSpPr/>
            <p:nvPr/>
          </p:nvSpPr>
          <p:spPr>
            <a:xfrm rot="10800000">
              <a:off x="998529" y="611207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35"/>
            <p:cNvSpPr/>
            <p:nvPr/>
          </p:nvSpPr>
          <p:spPr>
            <a:xfrm flipH="1">
              <a:off x="2813371" y="4935736"/>
              <a:ext cx="206938" cy="1354246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2982193" y="620352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3499578" y="2496955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35"/>
            <p:cNvSpPr/>
            <p:nvPr/>
          </p:nvSpPr>
          <p:spPr>
            <a:xfrm rot="-8518139" flipH="1">
              <a:off x="3548240" y="3286778"/>
              <a:ext cx="1017411" cy="508538"/>
            </a:xfrm>
            <a:custGeom>
              <a:avLst/>
              <a:gdLst/>
              <a:ahLst/>
              <a:cxnLst/>
              <a:rect l="l" t="t" r="r" b="b"/>
              <a:pathLst>
                <a:path w="665055" h="1089888" extrusionOk="0">
                  <a:moveTo>
                    <a:pt x="0" y="0"/>
                  </a:moveTo>
                  <a:cubicBezTo>
                    <a:pt x="315147" y="108199"/>
                    <a:pt x="630295" y="216398"/>
                    <a:pt x="663468" y="398046"/>
                  </a:cubicBezTo>
                  <a:cubicBezTo>
                    <a:pt x="696641" y="579694"/>
                    <a:pt x="199041" y="1089888"/>
                    <a:pt x="199041" y="1089888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01" name="Google Shape;301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259099" y="1739563"/>
            <a:ext cx="3645723" cy="4548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Internetis enda aadressi jagamine on ...</a:t>
            </a:r>
            <a:endParaRPr sz="2000"/>
          </a:p>
        </p:txBody>
      </p:sp>
      <p:grpSp>
        <p:nvGrpSpPr>
          <p:cNvPr id="307" name="Google Shape;307;p36"/>
          <p:cNvGrpSpPr/>
          <p:nvPr/>
        </p:nvGrpSpPr>
        <p:grpSpPr>
          <a:xfrm>
            <a:off x="1747640" y="1690779"/>
            <a:ext cx="2976616" cy="3521628"/>
            <a:chOff x="998529" y="1800129"/>
            <a:chExt cx="3801553" cy="4578895"/>
          </a:xfrm>
        </p:grpSpPr>
        <p:sp>
          <p:nvSpPr>
            <p:cNvPr id="308" name="Google Shape;308;p36"/>
            <p:cNvSpPr/>
            <p:nvPr/>
          </p:nvSpPr>
          <p:spPr>
            <a:xfrm rot="2330739">
              <a:off x="1624728" y="2695123"/>
              <a:ext cx="1825431" cy="178864"/>
            </a:xfrm>
            <a:custGeom>
              <a:avLst/>
              <a:gdLst/>
              <a:ahLst/>
              <a:cxnLst/>
              <a:rect l="l" t="t" r="r" b="b"/>
              <a:pathLst>
                <a:path w="1516497" h="151743" extrusionOk="0">
                  <a:moveTo>
                    <a:pt x="1516497" y="18955"/>
                  </a:moveTo>
                  <a:cubicBezTo>
                    <a:pt x="1230574" y="86875"/>
                    <a:pt x="944651" y="154796"/>
                    <a:pt x="691902" y="151637"/>
                  </a:cubicBezTo>
                  <a:cubicBezTo>
                    <a:pt x="439153" y="148478"/>
                    <a:pt x="0" y="0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36"/>
            <p:cNvSpPr/>
            <p:nvPr/>
          </p:nvSpPr>
          <p:spPr>
            <a:xfrm rot="1672020">
              <a:off x="2695555" y="3097535"/>
              <a:ext cx="649522" cy="182254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3283083" y="2286291"/>
              <a:ext cx="900300" cy="90030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36"/>
            <p:cNvSpPr/>
            <p:nvPr/>
          </p:nvSpPr>
          <p:spPr>
            <a:xfrm rot="1368735">
              <a:off x="1661758" y="4518354"/>
              <a:ext cx="399975" cy="1765515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36"/>
            <p:cNvSpPr/>
            <p:nvPr/>
          </p:nvSpPr>
          <p:spPr>
            <a:xfrm rot="4013726">
              <a:off x="3518528" y="2203196"/>
              <a:ext cx="1358602" cy="729922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36"/>
            <p:cNvSpPr/>
            <p:nvPr/>
          </p:nvSpPr>
          <p:spPr>
            <a:xfrm rot="10800000">
              <a:off x="998529" y="611207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36"/>
            <p:cNvSpPr/>
            <p:nvPr/>
          </p:nvSpPr>
          <p:spPr>
            <a:xfrm flipH="1">
              <a:off x="2813371" y="4935736"/>
              <a:ext cx="206938" cy="1354246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36"/>
            <p:cNvSpPr/>
            <p:nvPr/>
          </p:nvSpPr>
          <p:spPr>
            <a:xfrm>
              <a:off x="2982193" y="620352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3499578" y="2496955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36"/>
            <p:cNvSpPr/>
            <p:nvPr/>
          </p:nvSpPr>
          <p:spPr>
            <a:xfrm rot="-8518139" flipH="1">
              <a:off x="3548240" y="3286778"/>
              <a:ext cx="1017411" cy="508538"/>
            </a:xfrm>
            <a:custGeom>
              <a:avLst/>
              <a:gdLst/>
              <a:ahLst/>
              <a:cxnLst/>
              <a:rect l="l" t="t" r="r" b="b"/>
              <a:pathLst>
                <a:path w="665055" h="1089888" extrusionOk="0">
                  <a:moveTo>
                    <a:pt x="0" y="0"/>
                  </a:moveTo>
                  <a:cubicBezTo>
                    <a:pt x="315147" y="108199"/>
                    <a:pt x="630295" y="216398"/>
                    <a:pt x="663468" y="398046"/>
                  </a:cubicBezTo>
                  <a:cubicBezTo>
                    <a:pt x="696641" y="579694"/>
                    <a:pt x="199041" y="1089888"/>
                    <a:pt x="199041" y="1089888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18" name="Google Shape;318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259100" y="1739572"/>
            <a:ext cx="2735125" cy="341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6"/>
          <p:cNvSpPr txBox="1"/>
          <p:nvPr/>
        </p:nvSpPr>
        <p:spPr>
          <a:xfrm>
            <a:off x="75618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ebaturvaline.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20" name="Google Shape;320;p36"/>
          <p:cNvSpPr txBox="1"/>
          <p:nvPr/>
        </p:nvSpPr>
        <p:spPr>
          <a:xfrm>
            <a:off x="5472175" y="4638400"/>
            <a:ext cx="59976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turvaline.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oogle Shape;326;p37"/>
          <p:cNvGrpSpPr/>
          <p:nvPr/>
        </p:nvGrpSpPr>
        <p:grpSpPr>
          <a:xfrm>
            <a:off x="1747640" y="1690779"/>
            <a:ext cx="2976616" cy="3521628"/>
            <a:chOff x="998529" y="1800129"/>
            <a:chExt cx="3801553" cy="4578895"/>
          </a:xfrm>
        </p:grpSpPr>
        <p:sp>
          <p:nvSpPr>
            <p:cNvPr id="327" name="Google Shape;327;p37"/>
            <p:cNvSpPr/>
            <p:nvPr/>
          </p:nvSpPr>
          <p:spPr>
            <a:xfrm rot="2330739">
              <a:off x="1624728" y="2695123"/>
              <a:ext cx="1825431" cy="178864"/>
            </a:xfrm>
            <a:custGeom>
              <a:avLst/>
              <a:gdLst/>
              <a:ahLst/>
              <a:cxnLst/>
              <a:rect l="l" t="t" r="r" b="b"/>
              <a:pathLst>
                <a:path w="1516497" h="151743" extrusionOk="0">
                  <a:moveTo>
                    <a:pt x="1516497" y="18955"/>
                  </a:moveTo>
                  <a:cubicBezTo>
                    <a:pt x="1230574" y="86875"/>
                    <a:pt x="944651" y="154796"/>
                    <a:pt x="691902" y="151637"/>
                  </a:cubicBezTo>
                  <a:cubicBezTo>
                    <a:pt x="439153" y="148478"/>
                    <a:pt x="0" y="0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37"/>
            <p:cNvSpPr/>
            <p:nvPr/>
          </p:nvSpPr>
          <p:spPr>
            <a:xfrm rot="1672020">
              <a:off x="2695555" y="3097535"/>
              <a:ext cx="649522" cy="182254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37"/>
            <p:cNvSpPr/>
            <p:nvPr/>
          </p:nvSpPr>
          <p:spPr>
            <a:xfrm>
              <a:off x="3283083" y="2286291"/>
              <a:ext cx="900300" cy="90030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37"/>
            <p:cNvSpPr/>
            <p:nvPr/>
          </p:nvSpPr>
          <p:spPr>
            <a:xfrm rot="1368735">
              <a:off x="1661758" y="4518354"/>
              <a:ext cx="399975" cy="1765515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37"/>
            <p:cNvSpPr/>
            <p:nvPr/>
          </p:nvSpPr>
          <p:spPr>
            <a:xfrm rot="4013726">
              <a:off x="3518528" y="2203196"/>
              <a:ext cx="1358602" cy="729922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37"/>
            <p:cNvSpPr/>
            <p:nvPr/>
          </p:nvSpPr>
          <p:spPr>
            <a:xfrm rot="10800000">
              <a:off x="998529" y="611207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37"/>
            <p:cNvSpPr/>
            <p:nvPr/>
          </p:nvSpPr>
          <p:spPr>
            <a:xfrm flipH="1">
              <a:off x="2813371" y="4935736"/>
              <a:ext cx="206938" cy="1354246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2982193" y="620352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3499578" y="2496955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37"/>
            <p:cNvSpPr/>
            <p:nvPr/>
          </p:nvSpPr>
          <p:spPr>
            <a:xfrm rot="-8518139" flipH="1">
              <a:off x="3548240" y="3286778"/>
              <a:ext cx="1017411" cy="508538"/>
            </a:xfrm>
            <a:custGeom>
              <a:avLst/>
              <a:gdLst/>
              <a:ahLst/>
              <a:cxnLst/>
              <a:rect l="l" t="t" r="r" b="b"/>
              <a:pathLst>
                <a:path w="665055" h="1089888" extrusionOk="0">
                  <a:moveTo>
                    <a:pt x="0" y="0"/>
                  </a:moveTo>
                  <a:cubicBezTo>
                    <a:pt x="315147" y="108199"/>
                    <a:pt x="630295" y="216398"/>
                    <a:pt x="663468" y="398046"/>
                  </a:cubicBezTo>
                  <a:cubicBezTo>
                    <a:pt x="696641" y="579694"/>
                    <a:pt x="199041" y="1089888"/>
                    <a:pt x="199041" y="1089888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7" name="Google Shape;337;p37"/>
          <p:cNvSpPr txBox="1"/>
          <p:nvPr/>
        </p:nvSpPr>
        <p:spPr>
          <a:xfrm>
            <a:off x="2092900" y="5339025"/>
            <a:ext cx="3474900" cy="1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ebaturvaline.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oogle Shape;342;p38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343" name="Google Shape;343;p38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38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38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38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38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38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38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38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38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38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38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4" name="Google Shape;354;p38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1031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5000" b="1">
                <a:latin typeface="Comic Sans MS"/>
                <a:ea typeface="Comic Sans MS"/>
                <a:cs typeface="Comic Sans MS"/>
                <a:sym typeface="Comic Sans MS"/>
              </a:rPr>
              <a:t>Küberkiusamine on.. </a:t>
            </a:r>
            <a:endParaRPr sz="5000"/>
          </a:p>
        </p:txBody>
      </p:sp>
      <p:grpSp>
        <p:nvGrpSpPr>
          <p:cNvPr id="360" name="Google Shape;360;p39"/>
          <p:cNvGrpSpPr/>
          <p:nvPr/>
        </p:nvGrpSpPr>
        <p:grpSpPr>
          <a:xfrm>
            <a:off x="1747640" y="1690779"/>
            <a:ext cx="2976616" cy="3521628"/>
            <a:chOff x="998529" y="1800129"/>
            <a:chExt cx="3801553" cy="4578895"/>
          </a:xfrm>
        </p:grpSpPr>
        <p:sp>
          <p:nvSpPr>
            <p:cNvPr id="361" name="Google Shape;361;p39"/>
            <p:cNvSpPr/>
            <p:nvPr/>
          </p:nvSpPr>
          <p:spPr>
            <a:xfrm rot="2330739">
              <a:off x="1624728" y="2695123"/>
              <a:ext cx="1825431" cy="178864"/>
            </a:xfrm>
            <a:custGeom>
              <a:avLst/>
              <a:gdLst/>
              <a:ahLst/>
              <a:cxnLst/>
              <a:rect l="l" t="t" r="r" b="b"/>
              <a:pathLst>
                <a:path w="1516497" h="151743" extrusionOk="0">
                  <a:moveTo>
                    <a:pt x="1516497" y="18955"/>
                  </a:moveTo>
                  <a:cubicBezTo>
                    <a:pt x="1230574" y="86875"/>
                    <a:pt x="944651" y="154796"/>
                    <a:pt x="691902" y="151637"/>
                  </a:cubicBezTo>
                  <a:cubicBezTo>
                    <a:pt x="439153" y="148478"/>
                    <a:pt x="0" y="0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39"/>
            <p:cNvSpPr/>
            <p:nvPr/>
          </p:nvSpPr>
          <p:spPr>
            <a:xfrm rot="1672020">
              <a:off x="2695555" y="3097535"/>
              <a:ext cx="649522" cy="182254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39"/>
            <p:cNvSpPr/>
            <p:nvPr/>
          </p:nvSpPr>
          <p:spPr>
            <a:xfrm>
              <a:off x="3283083" y="2286291"/>
              <a:ext cx="900300" cy="90030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39"/>
            <p:cNvSpPr/>
            <p:nvPr/>
          </p:nvSpPr>
          <p:spPr>
            <a:xfrm rot="1368735">
              <a:off x="1661758" y="4518354"/>
              <a:ext cx="399975" cy="1765515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39"/>
            <p:cNvSpPr/>
            <p:nvPr/>
          </p:nvSpPr>
          <p:spPr>
            <a:xfrm rot="4013726">
              <a:off x="3518528" y="2203196"/>
              <a:ext cx="1358602" cy="729922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39"/>
            <p:cNvSpPr/>
            <p:nvPr/>
          </p:nvSpPr>
          <p:spPr>
            <a:xfrm rot="10800000">
              <a:off x="998529" y="611207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39"/>
            <p:cNvSpPr/>
            <p:nvPr/>
          </p:nvSpPr>
          <p:spPr>
            <a:xfrm flipH="1">
              <a:off x="2813371" y="4935736"/>
              <a:ext cx="206938" cy="1354246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39"/>
            <p:cNvSpPr/>
            <p:nvPr/>
          </p:nvSpPr>
          <p:spPr>
            <a:xfrm>
              <a:off x="2982193" y="620352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39"/>
            <p:cNvSpPr/>
            <p:nvPr/>
          </p:nvSpPr>
          <p:spPr>
            <a:xfrm>
              <a:off x="3499578" y="2496955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39"/>
            <p:cNvSpPr/>
            <p:nvPr/>
          </p:nvSpPr>
          <p:spPr>
            <a:xfrm rot="-8518139" flipH="1">
              <a:off x="3548240" y="3286778"/>
              <a:ext cx="1017411" cy="508538"/>
            </a:xfrm>
            <a:custGeom>
              <a:avLst/>
              <a:gdLst/>
              <a:ahLst/>
              <a:cxnLst/>
              <a:rect l="l" t="t" r="r" b="b"/>
              <a:pathLst>
                <a:path w="665055" h="1089888" extrusionOk="0">
                  <a:moveTo>
                    <a:pt x="0" y="0"/>
                  </a:moveTo>
                  <a:cubicBezTo>
                    <a:pt x="315147" y="108199"/>
                    <a:pt x="630295" y="216398"/>
                    <a:pt x="663468" y="398046"/>
                  </a:cubicBezTo>
                  <a:cubicBezTo>
                    <a:pt x="696641" y="579694"/>
                    <a:pt x="199041" y="1089888"/>
                    <a:pt x="199041" y="1089888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71" name="Google Shape;37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7259100" y="1739572"/>
            <a:ext cx="2735125" cy="3412025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39"/>
          <p:cNvSpPr txBox="1"/>
          <p:nvPr/>
        </p:nvSpPr>
        <p:spPr>
          <a:xfrm>
            <a:off x="838200" y="5597225"/>
            <a:ext cx="59241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kiusamine, mis toimub interneti teel. </a:t>
            </a: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73" name="Google Shape;373;p39"/>
          <p:cNvSpPr txBox="1"/>
          <p:nvPr/>
        </p:nvSpPr>
        <p:spPr>
          <a:xfrm>
            <a:off x="6754010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kiusamine, mis toimub koolibussis.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40"/>
          <p:cNvGrpSpPr/>
          <p:nvPr/>
        </p:nvGrpSpPr>
        <p:grpSpPr>
          <a:xfrm>
            <a:off x="1747640" y="1690779"/>
            <a:ext cx="2976616" cy="3521628"/>
            <a:chOff x="998529" y="1800129"/>
            <a:chExt cx="3801553" cy="4578895"/>
          </a:xfrm>
        </p:grpSpPr>
        <p:sp>
          <p:nvSpPr>
            <p:cNvPr id="380" name="Google Shape;380;p40"/>
            <p:cNvSpPr/>
            <p:nvPr/>
          </p:nvSpPr>
          <p:spPr>
            <a:xfrm rot="2330739">
              <a:off x="1624728" y="2695123"/>
              <a:ext cx="1825431" cy="178864"/>
            </a:xfrm>
            <a:custGeom>
              <a:avLst/>
              <a:gdLst/>
              <a:ahLst/>
              <a:cxnLst/>
              <a:rect l="l" t="t" r="r" b="b"/>
              <a:pathLst>
                <a:path w="1516497" h="151743" extrusionOk="0">
                  <a:moveTo>
                    <a:pt x="1516497" y="18955"/>
                  </a:moveTo>
                  <a:cubicBezTo>
                    <a:pt x="1230574" y="86875"/>
                    <a:pt x="944651" y="154796"/>
                    <a:pt x="691902" y="151637"/>
                  </a:cubicBezTo>
                  <a:cubicBezTo>
                    <a:pt x="439153" y="148478"/>
                    <a:pt x="0" y="0"/>
                    <a:pt x="0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40"/>
            <p:cNvSpPr/>
            <p:nvPr/>
          </p:nvSpPr>
          <p:spPr>
            <a:xfrm rot="1672020">
              <a:off x="2695555" y="3097535"/>
              <a:ext cx="649522" cy="182254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3283083" y="2286291"/>
              <a:ext cx="900300" cy="900300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40"/>
            <p:cNvSpPr/>
            <p:nvPr/>
          </p:nvSpPr>
          <p:spPr>
            <a:xfrm rot="1368735">
              <a:off x="1661758" y="4518354"/>
              <a:ext cx="399975" cy="1765515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40"/>
            <p:cNvSpPr/>
            <p:nvPr/>
          </p:nvSpPr>
          <p:spPr>
            <a:xfrm rot="4013726">
              <a:off x="3518528" y="2203196"/>
              <a:ext cx="1358602" cy="729922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40"/>
            <p:cNvSpPr/>
            <p:nvPr/>
          </p:nvSpPr>
          <p:spPr>
            <a:xfrm rot="10800000">
              <a:off x="998529" y="611207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40"/>
            <p:cNvSpPr/>
            <p:nvPr/>
          </p:nvSpPr>
          <p:spPr>
            <a:xfrm flipH="1">
              <a:off x="2813371" y="4935736"/>
              <a:ext cx="206938" cy="1354246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2982193" y="6203523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3499578" y="2496955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40"/>
            <p:cNvSpPr/>
            <p:nvPr/>
          </p:nvSpPr>
          <p:spPr>
            <a:xfrm rot="-8518139" flipH="1">
              <a:off x="3548240" y="3286778"/>
              <a:ext cx="1017411" cy="508538"/>
            </a:xfrm>
            <a:custGeom>
              <a:avLst/>
              <a:gdLst/>
              <a:ahLst/>
              <a:cxnLst/>
              <a:rect l="l" t="t" r="r" b="b"/>
              <a:pathLst>
                <a:path w="665055" h="1089888" extrusionOk="0">
                  <a:moveTo>
                    <a:pt x="0" y="0"/>
                  </a:moveTo>
                  <a:cubicBezTo>
                    <a:pt x="315147" y="108199"/>
                    <a:pt x="630295" y="216398"/>
                    <a:pt x="663468" y="398046"/>
                  </a:cubicBezTo>
                  <a:cubicBezTo>
                    <a:pt x="696641" y="579694"/>
                    <a:pt x="199041" y="1089888"/>
                    <a:pt x="199041" y="1089888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0" name="Google Shape;390;p40"/>
          <p:cNvSpPr txBox="1"/>
          <p:nvPr/>
        </p:nvSpPr>
        <p:spPr>
          <a:xfrm>
            <a:off x="838200" y="5597225"/>
            <a:ext cx="5924100" cy="11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kiusamine, mis toimub interneti teel. </a:t>
            </a: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1" name="Google Shape;391;p40"/>
          <p:cNvSpPr txBox="1"/>
          <p:nvPr/>
        </p:nvSpPr>
        <p:spPr>
          <a:xfrm>
            <a:off x="6754010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Google Shape;396;p41"/>
          <p:cNvGrpSpPr/>
          <p:nvPr/>
        </p:nvGrpSpPr>
        <p:grpSpPr>
          <a:xfrm>
            <a:off x="1373643" y="1688660"/>
            <a:ext cx="1716845" cy="5036169"/>
            <a:chOff x="1373643" y="1688660"/>
            <a:chExt cx="1716845" cy="5036169"/>
          </a:xfrm>
        </p:grpSpPr>
        <p:sp>
          <p:nvSpPr>
            <p:cNvPr id="397" name="Google Shape;397;p41"/>
            <p:cNvSpPr/>
            <p:nvPr/>
          </p:nvSpPr>
          <p:spPr>
            <a:xfrm>
              <a:off x="1687308" y="3094967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41"/>
            <p:cNvSpPr/>
            <p:nvPr/>
          </p:nvSpPr>
          <p:spPr>
            <a:xfrm>
              <a:off x="1580309" y="2097610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41"/>
            <p:cNvSpPr/>
            <p:nvPr/>
          </p:nvSpPr>
          <p:spPr>
            <a:xfrm rot="-1084339">
              <a:off x="1848743" y="4911792"/>
              <a:ext cx="205254" cy="1763254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41"/>
            <p:cNvSpPr/>
            <p:nvPr/>
          </p:nvSpPr>
          <p:spPr>
            <a:xfrm>
              <a:off x="1373643" y="1688660"/>
              <a:ext cx="1358292" cy="729756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41"/>
            <p:cNvSpPr/>
            <p:nvPr/>
          </p:nvSpPr>
          <p:spPr>
            <a:xfrm>
              <a:off x="1737847" y="6549329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41"/>
            <p:cNvSpPr/>
            <p:nvPr/>
          </p:nvSpPr>
          <p:spPr>
            <a:xfrm rot="1589293">
              <a:off x="2484555" y="6206600"/>
              <a:ext cx="400212" cy="175621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41"/>
            <p:cNvSpPr/>
            <p:nvPr/>
          </p:nvSpPr>
          <p:spPr>
            <a:xfrm flipH="1">
              <a:off x="1392599" y="3127668"/>
              <a:ext cx="601417" cy="1470282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41"/>
            <p:cNvSpPr/>
            <p:nvPr/>
          </p:nvSpPr>
          <p:spPr>
            <a:xfrm rot="-860960">
              <a:off x="2268204" y="3102758"/>
              <a:ext cx="600608" cy="186451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41"/>
            <p:cNvSpPr/>
            <p:nvPr/>
          </p:nvSpPr>
          <p:spPr>
            <a:xfrm>
              <a:off x="2248160" y="4922126"/>
              <a:ext cx="507060" cy="1269956"/>
            </a:xfrm>
            <a:custGeom>
              <a:avLst/>
              <a:gdLst/>
              <a:ahLst/>
              <a:cxnLst/>
              <a:rect l="l" t="t" r="r" b="b"/>
              <a:pathLst>
                <a:path w="507060" h="1269956" extrusionOk="0">
                  <a:moveTo>
                    <a:pt x="0" y="0"/>
                  </a:moveTo>
                  <a:cubicBezTo>
                    <a:pt x="229054" y="187966"/>
                    <a:pt x="458109" y="375932"/>
                    <a:pt x="502340" y="587591"/>
                  </a:cubicBezTo>
                  <a:cubicBezTo>
                    <a:pt x="546571" y="799250"/>
                    <a:pt x="265387" y="1269956"/>
                    <a:pt x="265387" y="1269956"/>
                  </a:cubicBezTo>
                  <a:lnTo>
                    <a:pt x="265387" y="1269956"/>
                  </a:ln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41"/>
            <p:cNvSpPr/>
            <p:nvPr/>
          </p:nvSpPr>
          <p:spPr>
            <a:xfrm>
              <a:off x="1799551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41"/>
            <p:cNvSpPr/>
            <p:nvPr/>
          </p:nvSpPr>
          <p:spPr>
            <a:xfrm>
              <a:off x="2049207" y="2418418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8" name="Google Shape;408;p41"/>
          <p:cNvSpPr txBox="1">
            <a:spLocks noGrp="1"/>
          </p:cNvSpPr>
          <p:nvPr>
            <p:ph type="title"/>
          </p:nvPr>
        </p:nvSpPr>
        <p:spPr>
          <a:xfrm>
            <a:off x="3399786" y="1462624"/>
            <a:ext cx="8605500" cy="40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Vastuste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vahepeal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sammu </a:t>
            </a:r>
            <a:b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paigal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Harjutame! Proovime!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Nüüd vasta nii!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4" name="Google Shape;414;p42"/>
          <p:cNvGrpSpPr/>
          <p:nvPr/>
        </p:nvGrpSpPr>
        <p:grpSpPr>
          <a:xfrm>
            <a:off x="1375689" y="1403834"/>
            <a:ext cx="2209153" cy="4996999"/>
            <a:chOff x="596083" y="206471"/>
            <a:chExt cx="2138373" cy="6429489"/>
          </a:xfrm>
        </p:grpSpPr>
        <p:sp>
          <p:nvSpPr>
            <p:cNvPr id="415" name="Google Shape;415;p42"/>
            <p:cNvSpPr/>
            <p:nvPr/>
          </p:nvSpPr>
          <p:spPr>
            <a:xfrm>
              <a:off x="1376805" y="2989276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42"/>
            <p:cNvSpPr/>
            <p:nvPr/>
          </p:nvSpPr>
          <p:spPr>
            <a:xfrm>
              <a:off x="1248959" y="4821631"/>
              <a:ext cx="20539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42"/>
            <p:cNvSpPr/>
            <p:nvPr/>
          </p:nvSpPr>
          <p:spPr>
            <a:xfrm flipH="1">
              <a:off x="1944288" y="4821631"/>
              <a:ext cx="22593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42"/>
            <p:cNvSpPr/>
            <p:nvPr/>
          </p:nvSpPr>
          <p:spPr>
            <a:xfrm rot="-639820">
              <a:off x="1898831" y="3021551"/>
              <a:ext cx="601276" cy="1866587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42"/>
            <p:cNvSpPr/>
            <p:nvPr/>
          </p:nvSpPr>
          <p:spPr>
            <a:xfrm rot="-263922" flipH="1">
              <a:off x="965646" y="927254"/>
              <a:ext cx="313661" cy="215364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42"/>
            <p:cNvSpPr/>
            <p:nvPr/>
          </p:nvSpPr>
          <p:spPr>
            <a:xfrm>
              <a:off x="865883" y="6449276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42"/>
            <p:cNvSpPr/>
            <p:nvPr/>
          </p:nvSpPr>
          <p:spPr>
            <a:xfrm>
              <a:off x="2143641" y="6460460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42"/>
            <p:cNvSpPr/>
            <p:nvPr/>
          </p:nvSpPr>
          <p:spPr>
            <a:xfrm>
              <a:off x="1266173" y="2003854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42"/>
            <p:cNvSpPr/>
            <p:nvPr/>
          </p:nvSpPr>
          <p:spPr>
            <a:xfrm rot="1593903">
              <a:off x="1283757" y="1659563"/>
              <a:ext cx="1359162" cy="730223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42"/>
            <p:cNvSpPr/>
            <p:nvPr/>
          </p:nvSpPr>
          <p:spPr>
            <a:xfrm>
              <a:off x="1487846" y="2127013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42"/>
            <p:cNvSpPr/>
            <p:nvPr/>
          </p:nvSpPr>
          <p:spPr>
            <a:xfrm>
              <a:off x="1576313" y="2324834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6" name="Google Shape;426;p4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1144409">
              <a:off x="792377" y="242595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grpSp>
        <p:nvGrpSpPr>
          <p:cNvPr id="427" name="Google Shape;427;p42"/>
          <p:cNvGrpSpPr/>
          <p:nvPr/>
        </p:nvGrpSpPr>
        <p:grpSpPr>
          <a:xfrm>
            <a:off x="8205901" y="1058623"/>
            <a:ext cx="2109621" cy="5581240"/>
            <a:chOff x="9890827" y="120788"/>
            <a:chExt cx="2004962" cy="6589421"/>
          </a:xfrm>
        </p:grpSpPr>
        <p:pic>
          <p:nvPicPr>
            <p:cNvPr id="428" name="Google Shape;428;p4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9890827" y="918508"/>
              <a:ext cx="1761897" cy="5791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9" name="Google Shape;429;p4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144409" flipH="1">
              <a:off x="11264286" y="156912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500" b="1">
                <a:latin typeface="Comic Sans MS"/>
                <a:ea typeface="Comic Sans MS"/>
                <a:cs typeface="Comic Sans MS"/>
                <a:sym typeface="Comic Sans MS"/>
              </a:rPr>
              <a:t>Kumma järgi tunneb ära küberkiusamist? </a:t>
            </a:r>
            <a:endParaRPr sz="2500"/>
          </a:p>
        </p:txBody>
      </p:sp>
      <p:grpSp>
        <p:nvGrpSpPr>
          <p:cNvPr id="435" name="Google Shape;435;p43"/>
          <p:cNvGrpSpPr/>
          <p:nvPr/>
        </p:nvGrpSpPr>
        <p:grpSpPr>
          <a:xfrm>
            <a:off x="1375668" y="1403837"/>
            <a:ext cx="1622384" cy="3670595"/>
            <a:chOff x="596083" y="206471"/>
            <a:chExt cx="2138373" cy="6429489"/>
          </a:xfrm>
        </p:grpSpPr>
        <p:sp>
          <p:nvSpPr>
            <p:cNvPr id="436" name="Google Shape;436;p43"/>
            <p:cNvSpPr/>
            <p:nvPr/>
          </p:nvSpPr>
          <p:spPr>
            <a:xfrm>
              <a:off x="1376805" y="2989276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43"/>
            <p:cNvSpPr/>
            <p:nvPr/>
          </p:nvSpPr>
          <p:spPr>
            <a:xfrm>
              <a:off x="1248959" y="4821631"/>
              <a:ext cx="20539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43"/>
            <p:cNvSpPr/>
            <p:nvPr/>
          </p:nvSpPr>
          <p:spPr>
            <a:xfrm flipH="1">
              <a:off x="1944288" y="4821631"/>
              <a:ext cx="22593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43"/>
            <p:cNvSpPr/>
            <p:nvPr/>
          </p:nvSpPr>
          <p:spPr>
            <a:xfrm rot="-639820">
              <a:off x="1898831" y="3021551"/>
              <a:ext cx="601276" cy="1866587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43"/>
            <p:cNvSpPr/>
            <p:nvPr/>
          </p:nvSpPr>
          <p:spPr>
            <a:xfrm rot="-263922" flipH="1">
              <a:off x="965646" y="927254"/>
              <a:ext cx="313661" cy="215364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43"/>
            <p:cNvSpPr/>
            <p:nvPr/>
          </p:nvSpPr>
          <p:spPr>
            <a:xfrm>
              <a:off x="865883" y="6449276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43"/>
            <p:cNvSpPr/>
            <p:nvPr/>
          </p:nvSpPr>
          <p:spPr>
            <a:xfrm>
              <a:off x="2143641" y="6460460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43"/>
            <p:cNvSpPr/>
            <p:nvPr/>
          </p:nvSpPr>
          <p:spPr>
            <a:xfrm>
              <a:off x="1266173" y="2003854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43"/>
            <p:cNvSpPr/>
            <p:nvPr/>
          </p:nvSpPr>
          <p:spPr>
            <a:xfrm rot="1593903">
              <a:off x="1283757" y="1659563"/>
              <a:ext cx="1359162" cy="730223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43"/>
            <p:cNvSpPr/>
            <p:nvPr/>
          </p:nvSpPr>
          <p:spPr>
            <a:xfrm>
              <a:off x="1487846" y="2127013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43"/>
            <p:cNvSpPr/>
            <p:nvPr/>
          </p:nvSpPr>
          <p:spPr>
            <a:xfrm>
              <a:off x="1576313" y="2324834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7" name="Google Shape;447;p4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1144409">
              <a:off x="792377" y="242595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grpSp>
        <p:nvGrpSpPr>
          <p:cNvPr id="448" name="Google Shape;448;p43"/>
          <p:cNvGrpSpPr/>
          <p:nvPr/>
        </p:nvGrpSpPr>
        <p:grpSpPr>
          <a:xfrm>
            <a:off x="8716976" y="1058632"/>
            <a:ext cx="1598556" cy="3475261"/>
            <a:chOff x="9890827" y="120788"/>
            <a:chExt cx="2004962" cy="6589421"/>
          </a:xfrm>
        </p:grpSpPr>
        <p:pic>
          <p:nvPicPr>
            <p:cNvPr id="449" name="Google Shape;449;p4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9890827" y="918508"/>
              <a:ext cx="1761897" cy="5791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0" name="Google Shape;450;p4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144409" flipH="1">
              <a:off x="11264286" y="156912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451" name="Google Shape;451;p43"/>
          <p:cNvSpPr txBox="1"/>
          <p:nvPr/>
        </p:nvSpPr>
        <p:spPr>
          <a:xfrm>
            <a:off x="6754010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Peksmise.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52" name="Google Shape;452;p43"/>
          <p:cNvSpPr txBox="1"/>
          <p:nvPr/>
        </p:nvSpPr>
        <p:spPr>
          <a:xfrm>
            <a:off x="451835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Korduvate õelate tekstsõnumite.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8" name="Google Shape;458;p44"/>
          <p:cNvGrpSpPr/>
          <p:nvPr/>
        </p:nvGrpSpPr>
        <p:grpSpPr>
          <a:xfrm>
            <a:off x="1375668" y="1403837"/>
            <a:ext cx="1622384" cy="3670595"/>
            <a:chOff x="596083" y="206471"/>
            <a:chExt cx="2138373" cy="6429489"/>
          </a:xfrm>
        </p:grpSpPr>
        <p:sp>
          <p:nvSpPr>
            <p:cNvPr id="459" name="Google Shape;459;p44"/>
            <p:cNvSpPr/>
            <p:nvPr/>
          </p:nvSpPr>
          <p:spPr>
            <a:xfrm>
              <a:off x="1376805" y="2989276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44"/>
            <p:cNvSpPr/>
            <p:nvPr/>
          </p:nvSpPr>
          <p:spPr>
            <a:xfrm>
              <a:off x="1248959" y="4821631"/>
              <a:ext cx="20539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44"/>
            <p:cNvSpPr/>
            <p:nvPr/>
          </p:nvSpPr>
          <p:spPr>
            <a:xfrm flipH="1">
              <a:off x="1944288" y="4821631"/>
              <a:ext cx="22593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44"/>
            <p:cNvSpPr/>
            <p:nvPr/>
          </p:nvSpPr>
          <p:spPr>
            <a:xfrm rot="-639820">
              <a:off x="1898831" y="3021551"/>
              <a:ext cx="601276" cy="1866587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44"/>
            <p:cNvSpPr/>
            <p:nvPr/>
          </p:nvSpPr>
          <p:spPr>
            <a:xfrm rot="-263922" flipH="1">
              <a:off x="965646" y="927254"/>
              <a:ext cx="313661" cy="215364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44"/>
            <p:cNvSpPr/>
            <p:nvPr/>
          </p:nvSpPr>
          <p:spPr>
            <a:xfrm>
              <a:off x="865883" y="6449276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44"/>
            <p:cNvSpPr/>
            <p:nvPr/>
          </p:nvSpPr>
          <p:spPr>
            <a:xfrm>
              <a:off x="2143641" y="6460460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44"/>
            <p:cNvSpPr/>
            <p:nvPr/>
          </p:nvSpPr>
          <p:spPr>
            <a:xfrm>
              <a:off x="1266173" y="2003854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44"/>
            <p:cNvSpPr/>
            <p:nvPr/>
          </p:nvSpPr>
          <p:spPr>
            <a:xfrm rot="1593903">
              <a:off x="1283757" y="1659563"/>
              <a:ext cx="1359162" cy="730223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44"/>
            <p:cNvSpPr/>
            <p:nvPr/>
          </p:nvSpPr>
          <p:spPr>
            <a:xfrm>
              <a:off x="1487846" y="2127013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44"/>
            <p:cNvSpPr/>
            <p:nvPr/>
          </p:nvSpPr>
          <p:spPr>
            <a:xfrm>
              <a:off x="1576313" y="2324834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0" name="Google Shape;470;p4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1144409">
              <a:off x="792377" y="242595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471" name="Google Shape;471;p44"/>
          <p:cNvSpPr txBox="1"/>
          <p:nvPr/>
        </p:nvSpPr>
        <p:spPr>
          <a:xfrm>
            <a:off x="6754010" y="463839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72" name="Google Shape;472;p44"/>
          <p:cNvSpPr txBox="1"/>
          <p:nvPr/>
        </p:nvSpPr>
        <p:spPr>
          <a:xfrm>
            <a:off x="1042360" y="5175221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Korduvate õelate tekstsõnumite. 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000" b="1">
                <a:latin typeface="Comic Sans MS"/>
                <a:ea typeface="Comic Sans MS"/>
                <a:cs typeface="Comic Sans MS"/>
                <a:sym typeface="Comic Sans MS"/>
              </a:rPr>
              <a:t>Internetis toimunud vägivallajuhtumist annan teada.. </a:t>
            </a:r>
            <a:endParaRPr sz="2000"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grpSp>
        <p:nvGrpSpPr>
          <p:cNvPr id="478" name="Google Shape;478;p45"/>
          <p:cNvGrpSpPr/>
          <p:nvPr/>
        </p:nvGrpSpPr>
        <p:grpSpPr>
          <a:xfrm>
            <a:off x="1364189" y="365134"/>
            <a:ext cx="2209153" cy="4996999"/>
            <a:chOff x="596083" y="206471"/>
            <a:chExt cx="2138373" cy="6429489"/>
          </a:xfrm>
        </p:grpSpPr>
        <p:sp>
          <p:nvSpPr>
            <p:cNvPr id="479" name="Google Shape;479;p45"/>
            <p:cNvSpPr/>
            <p:nvPr/>
          </p:nvSpPr>
          <p:spPr>
            <a:xfrm>
              <a:off x="1376805" y="2989276"/>
              <a:ext cx="649500" cy="18228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45"/>
            <p:cNvSpPr/>
            <p:nvPr/>
          </p:nvSpPr>
          <p:spPr>
            <a:xfrm>
              <a:off x="1248959" y="4821631"/>
              <a:ext cx="20539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45"/>
            <p:cNvSpPr/>
            <p:nvPr/>
          </p:nvSpPr>
          <p:spPr>
            <a:xfrm flipH="1">
              <a:off x="1944288" y="4821631"/>
              <a:ext cx="225938" cy="1764490"/>
            </a:xfrm>
            <a:custGeom>
              <a:avLst/>
              <a:gdLst/>
              <a:ahLst/>
              <a:cxnLst/>
              <a:rect l="l" t="t" r="r" b="b"/>
              <a:pathLst>
                <a:path w="205398" h="1764490" extrusionOk="0">
                  <a:moveTo>
                    <a:pt x="205398" y="0"/>
                  </a:moveTo>
                  <a:cubicBezTo>
                    <a:pt x="123805" y="347404"/>
                    <a:pt x="42213" y="694808"/>
                    <a:pt x="11515" y="988890"/>
                  </a:cubicBezTo>
                  <a:cubicBezTo>
                    <a:pt x="-19183" y="1282972"/>
                    <a:pt x="21209" y="1764490"/>
                    <a:pt x="21209" y="176449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45"/>
            <p:cNvSpPr/>
            <p:nvPr/>
          </p:nvSpPr>
          <p:spPr>
            <a:xfrm rot="-639820">
              <a:off x="1898831" y="3021551"/>
              <a:ext cx="601276" cy="1866587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45"/>
            <p:cNvSpPr/>
            <p:nvPr/>
          </p:nvSpPr>
          <p:spPr>
            <a:xfrm rot="-263922" flipH="1">
              <a:off x="965646" y="927254"/>
              <a:ext cx="313661" cy="2153644"/>
            </a:xfrm>
            <a:custGeom>
              <a:avLst/>
              <a:gdLst/>
              <a:ahLst/>
              <a:cxnLst/>
              <a:rect l="l" t="t" r="r" b="b"/>
              <a:pathLst>
                <a:path w="601417" h="1867025" extrusionOk="0">
                  <a:moveTo>
                    <a:pt x="0" y="1867025"/>
                  </a:moveTo>
                  <a:cubicBezTo>
                    <a:pt x="274865" y="1572439"/>
                    <a:pt x="549730" y="1277854"/>
                    <a:pt x="597120" y="966683"/>
                  </a:cubicBezTo>
                  <a:cubicBezTo>
                    <a:pt x="644511" y="655512"/>
                    <a:pt x="284343" y="0"/>
                    <a:pt x="284343" y="0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45"/>
            <p:cNvSpPr/>
            <p:nvPr/>
          </p:nvSpPr>
          <p:spPr>
            <a:xfrm>
              <a:off x="865883" y="6449276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45"/>
            <p:cNvSpPr/>
            <p:nvPr/>
          </p:nvSpPr>
          <p:spPr>
            <a:xfrm>
              <a:off x="2143641" y="6460460"/>
              <a:ext cx="4002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45"/>
            <p:cNvSpPr/>
            <p:nvPr/>
          </p:nvSpPr>
          <p:spPr>
            <a:xfrm>
              <a:off x="1266173" y="2003854"/>
              <a:ext cx="900300" cy="9003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45"/>
            <p:cNvSpPr/>
            <p:nvPr/>
          </p:nvSpPr>
          <p:spPr>
            <a:xfrm rot="1593903">
              <a:off x="1283757" y="1659563"/>
              <a:ext cx="1359162" cy="730223"/>
            </a:xfrm>
            <a:custGeom>
              <a:avLst/>
              <a:gdLst/>
              <a:ahLst/>
              <a:cxnLst/>
              <a:rect l="l" t="t" r="r" b="b"/>
              <a:pathLst>
                <a:path w="1358292" h="729756" extrusionOk="0">
                  <a:moveTo>
                    <a:pt x="248532" y="616028"/>
                  </a:moveTo>
                  <a:cubicBezTo>
                    <a:pt x="115048" y="458073"/>
                    <a:pt x="-18435" y="300119"/>
                    <a:pt x="2101" y="274846"/>
                  </a:cubicBezTo>
                  <a:cubicBezTo>
                    <a:pt x="22637" y="249573"/>
                    <a:pt x="327516" y="489665"/>
                    <a:pt x="371747" y="464392"/>
                  </a:cubicBezTo>
                  <a:cubicBezTo>
                    <a:pt x="415978" y="439119"/>
                    <a:pt x="243793" y="135846"/>
                    <a:pt x="267488" y="123210"/>
                  </a:cubicBezTo>
                  <a:cubicBezTo>
                    <a:pt x="291183" y="110574"/>
                    <a:pt x="461789" y="409108"/>
                    <a:pt x="513918" y="388574"/>
                  </a:cubicBezTo>
                  <a:cubicBezTo>
                    <a:pt x="566047" y="368040"/>
                    <a:pt x="551831" y="1585"/>
                    <a:pt x="580265" y="5"/>
                  </a:cubicBezTo>
                  <a:cubicBezTo>
                    <a:pt x="608699" y="-1575"/>
                    <a:pt x="632394" y="369619"/>
                    <a:pt x="684524" y="379096"/>
                  </a:cubicBezTo>
                  <a:cubicBezTo>
                    <a:pt x="736654" y="388573"/>
                    <a:pt x="859870" y="48971"/>
                    <a:pt x="893043" y="56869"/>
                  </a:cubicBezTo>
                  <a:cubicBezTo>
                    <a:pt x="926216" y="64767"/>
                    <a:pt x="840913" y="402790"/>
                    <a:pt x="883564" y="426483"/>
                  </a:cubicBezTo>
                  <a:cubicBezTo>
                    <a:pt x="926215" y="450176"/>
                    <a:pt x="1128415" y="184812"/>
                    <a:pt x="1148951" y="199028"/>
                  </a:cubicBezTo>
                  <a:cubicBezTo>
                    <a:pt x="1169487" y="213244"/>
                    <a:pt x="972027" y="469130"/>
                    <a:pt x="1006780" y="511778"/>
                  </a:cubicBezTo>
                  <a:cubicBezTo>
                    <a:pt x="1041533" y="554426"/>
                    <a:pt x="1340094" y="418585"/>
                    <a:pt x="1357470" y="454915"/>
                  </a:cubicBezTo>
                  <a:cubicBezTo>
                    <a:pt x="1374846" y="491245"/>
                    <a:pt x="1111039" y="729756"/>
                    <a:pt x="1111039" y="729756"/>
                  </a:cubicBezTo>
                </a:path>
              </a:pathLst>
            </a:cu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45"/>
            <p:cNvSpPr/>
            <p:nvPr/>
          </p:nvSpPr>
          <p:spPr>
            <a:xfrm>
              <a:off x="1487846" y="2127013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45"/>
            <p:cNvSpPr/>
            <p:nvPr/>
          </p:nvSpPr>
          <p:spPr>
            <a:xfrm>
              <a:off x="1576313" y="2324834"/>
              <a:ext cx="175500" cy="175500"/>
            </a:xfrm>
            <a:prstGeom prst="ellipse">
              <a:avLst/>
            </a:prstGeom>
            <a:noFill/>
            <a:ln w="762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0" name="Google Shape;490;p4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1144409">
              <a:off x="792377" y="242595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grpSp>
        <p:nvGrpSpPr>
          <p:cNvPr id="491" name="Google Shape;491;p45"/>
          <p:cNvGrpSpPr/>
          <p:nvPr/>
        </p:nvGrpSpPr>
        <p:grpSpPr>
          <a:xfrm>
            <a:off x="8459051" y="253148"/>
            <a:ext cx="2109621" cy="5581240"/>
            <a:chOff x="9890827" y="120788"/>
            <a:chExt cx="2004962" cy="6589421"/>
          </a:xfrm>
        </p:grpSpPr>
        <p:pic>
          <p:nvPicPr>
            <p:cNvPr id="492" name="Google Shape;492;p4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9890827" y="918508"/>
              <a:ext cx="1761897" cy="5791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3" name="Google Shape;493;p4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144409" flipH="1">
              <a:off x="11264286" y="156912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494" name="Google Shape;494;p45"/>
          <p:cNvSpPr txBox="1"/>
          <p:nvPr/>
        </p:nvSpPr>
        <p:spPr>
          <a:xfrm>
            <a:off x="1729085" y="4741946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bussijuhile.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95" name="Google Shape;495;p45"/>
          <p:cNvSpPr txBox="1"/>
          <p:nvPr/>
        </p:nvSpPr>
        <p:spPr>
          <a:xfrm>
            <a:off x="5273160" y="5045221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klassijuhatajale.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" name="Google Shape;501;p46"/>
          <p:cNvGrpSpPr/>
          <p:nvPr/>
        </p:nvGrpSpPr>
        <p:grpSpPr>
          <a:xfrm>
            <a:off x="8459051" y="253148"/>
            <a:ext cx="2109621" cy="5581240"/>
            <a:chOff x="9890827" y="120788"/>
            <a:chExt cx="2004962" cy="6589421"/>
          </a:xfrm>
        </p:grpSpPr>
        <p:pic>
          <p:nvPicPr>
            <p:cNvPr id="502" name="Google Shape;502;p4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9890827" y="918508"/>
              <a:ext cx="1761897" cy="57917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3" name="Google Shape;503;p46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1144409" flipH="1">
              <a:off x="11264286" y="156912"/>
              <a:ext cx="435209" cy="127449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8100000" algn="tr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504" name="Google Shape;504;p46"/>
          <p:cNvSpPr txBox="1"/>
          <p:nvPr/>
        </p:nvSpPr>
        <p:spPr>
          <a:xfrm>
            <a:off x="5110910" y="4836921"/>
            <a:ext cx="471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klassijuhatajale</a:t>
            </a:r>
            <a:endParaRPr sz="128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7"/>
          <p:cNvSpPr txBox="1"/>
          <p:nvPr/>
        </p:nvSpPr>
        <p:spPr>
          <a:xfrm rot="-418918">
            <a:off x="714281" y="1036530"/>
            <a:ext cx="621997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Aitäh ja kummardus!</a:t>
            </a: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10" name="Google Shape;510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6537898" y="2400300"/>
            <a:ext cx="5198243" cy="4057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247529" y="1851412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Kumb vastus on õige?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9049" y="2551599"/>
            <a:ext cx="2031671" cy="4306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9100950" y="2631440"/>
            <a:ext cx="2031670" cy="412624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1635759" y="336499"/>
            <a:ext cx="8686801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Vasta küünarnukkidega!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392812" y="360611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400" b="1">
                <a:latin typeface="Comic Sans MS"/>
                <a:ea typeface="Comic Sans MS"/>
                <a:cs typeface="Comic Sans MS"/>
                <a:sym typeface="Comic Sans MS"/>
              </a:rPr>
              <a:t>Kumb parool on internetis turvalisem? </a:t>
            </a:r>
            <a:endParaRPr sz="24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721388" y="4334246"/>
            <a:ext cx="4716027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kusti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5089927" y="4602125"/>
            <a:ext cx="57912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k0eRkUst1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389" y="2430416"/>
            <a:ext cx="2471127" cy="2812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446346" y="2531042"/>
            <a:ext cx="2471127" cy="283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/>
        </p:nvSpPr>
        <p:spPr>
          <a:xfrm>
            <a:off x="2925724" y="4320850"/>
            <a:ext cx="8196000" cy="21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k0eRkUst1</a:t>
            </a: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endParaRPr sz="8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8650596" y="1543842"/>
            <a:ext cx="2471127" cy="283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285629" y="1165612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Küünarnukid valmis?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285629" y="1165612"/>
            <a:ext cx="11799188" cy="2170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omic Sans MS"/>
              <a:buNone/>
            </a:pPr>
            <a:r>
              <a:rPr lang="et-EE" sz="8000" b="1">
                <a:latin typeface="Comic Sans MS"/>
                <a:ea typeface="Comic Sans MS"/>
                <a:cs typeface="Comic Sans MS"/>
                <a:sym typeface="Comic Sans MS"/>
              </a:rPr>
              <a:t>Ole kiire!</a:t>
            </a:r>
            <a:endParaRPr sz="8000"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54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Comic Sans MS</vt:lpstr>
      <vt:lpstr>Office Theme</vt:lpstr>
      <vt:lpstr>Tõuse püsti</vt:lpstr>
      <vt:lpstr>Vastuste  vahepeal  sammu  paigal</vt:lpstr>
      <vt:lpstr>PowerPoint Presentation</vt:lpstr>
      <vt:lpstr>Kumb vastus on õige?</vt:lpstr>
      <vt:lpstr>Vasta küünarnukkidega!</vt:lpstr>
      <vt:lpstr>Kumb parool on internetis turvalisem? </vt:lpstr>
      <vt:lpstr>PowerPoint Presentation</vt:lpstr>
      <vt:lpstr>Küünarnukid valmis?</vt:lpstr>
      <vt:lpstr>Ole kiire!</vt:lpstr>
      <vt:lpstr>Mida teed kui võõras tahab sinuga internetis sõbraks saada? </vt:lpstr>
      <vt:lpstr>PowerPoint Presentation</vt:lpstr>
      <vt:lpstr>Vastuste  vahepeal  sammu  paigal</vt:lpstr>
      <vt:lpstr>Endast internetis pilte jagades võib..</vt:lpstr>
      <vt:lpstr>PowerPoint Presentation</vt:lpstr>
      <vt:lpstr>Vastuste  vahepeal  sammu  paigal</vt:lpstr>
      <vt:lpstr>Nüüd vasta nii!</vt:lpstr>
      <vt:lpstr>Mis aitaks inimest, keda internetis kiusatakse? </vt:lpstr>
      <vt:lpstr>PowerPoint Presentation</vt:lpstr>
      <vt:lpstr>Vastuste  vahepeal  sammu  paigal</vt:lpstr>
      <vt:lpstr>Kui internetis on midagi ägedad, siis...</vt:lpstr>
      <vt:lpstr>PowerPoint Presentation</vt:lpstr>
      <vt:lpstr>Vastuste  vahepeal  sammu  paigal</vt:lpstr>
      <vt:lpstr>Nüüd vasta nii! </vt:lpstr>
      <vt:lpstr>Internetis enda aadressi jagamine on ...</vt:lpstr>
      <vt:lpstr>PowerPoint Presentation</vt:lpstr>
      <vt:lpstr>Vastuste  vahepeal  sammu  paigal</vt:lpstr>
      <vt:lpstr>Küberkiusamine on.. </vt:lpstr>
      <vt:lpstr>PowerPoint Presentation</vt:lpstr>
      <vt:lpstr>Vastuste  vahepeal  sammu  paigal</vt:lpstr>
      <vt:lpstr>Nüüd vasta nii! </vt:lpstr>
      <vt:lpstr>Kumma järgi tunneb ära küberkiusamist? </vt:lpstr>
      <vt:lpstr>PowerPoint Presentation</vt:lpstr>
      <vt:lpstr>Internetis toimunud vägivallajuhtumist annan teada..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Tõuse püsti</dc:title>
  <cp:lastModifiedBy>Aleksandra Munts-Avajõe</cp:lastModifiedBy>
  <cp:revision>2</cp:revision>
  <dcterms:modified xsi:type="dcterms:W3CDTF">2020-01-17T08:59:55Z</dcterms:modified>
</cp:coreProperties>
</file>